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A29F2-FA28-783B-C151-ADC75FB72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62FCD-45DD-4746-CCB6-885E1ED1ED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ECBAA-E02F-39D7-D249-E5C322F3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22102-5DDB-FFCC-E99C-B55F604B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67A10-3EA8-0A65-CF9D-0B5CD1CE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31707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F272-E5F1-930B-8EC0-197316F96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B6D57-D4E2-F6CC-249A-AEAE4CB1A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CC5D-7654-5341-63EE-3606DFA9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57DA3-45C7-8E09-62E1-DF6E65EC6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4B2F0-34BC-6EDF-5800-B5A11B59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4903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6FFD7A-C396-6486-D95D-8FE1798BB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138A5-8F01-958F-5DF2-E4B189422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B3BD7-8CA2-5C05-FE21-BD10680E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CDACF-3442-DE6C-C96F-D474FB6E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EFED1-FEA6-59B3-CA72-F1A478D1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031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6FE3E-5CC6-5DED-E38D-C6F0024D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EEC3-B709-DB35-B76C-4AE860629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D67E9-0C65-21C6-F300-8B40DED71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01D71-CEEC-B5EF-7BCC-013BF0894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99462-41DB-5B0A-531A-8CF355EC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1713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4C24-7C52-B9EF-CDC3-32FACDD7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FBE2C-FF8D-252A-9CD8-54C63E4C3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3E4F0-F4BF-02EB-2466-D11746B4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F15D6-2556-A7DD-F60B-6883B293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B03D-F13B-EE9B-F89C-FD612691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1631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7310B-B07E-600D-6E9A-A2CF0B92D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B7458-4516-1F29-729A-1F01C4C79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2F65C-66A2-CB73-1288-DE9610DE5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22208-28E5-B98F-ADAF-3674F91C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63A37-E140-5142-CCA7-9F3EE74EB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C4B08-4B62-840E-F073-3182E01D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8014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6F0E-909D-2587-CB49-2E822BAC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FB775-D45D-0204-943B-CE26D01F2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39A42-F9E0-588F-AF09-514035C75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4A59AA-21D5-7E96-6535-B3EED82ED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20051-CE5F-C25B-2105-8B66A1BCE6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EAAA8-5BF8-2450-5069-0F3C17080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CAFE86-5FCB-69C6-0509-92F53445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6D4823-90B5-3FC1-30FC-2674D9BE5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4868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F5AA-5259-5CB8-F8B1-03637D2CC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C0A45-5DD4-F9F4-5623-7833DCC6D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52112-9DB7-913C-820E-DBF87DFE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A001E-6282-A9D2-63F8-8153EBC5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2287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BB5E8-D659-7DDA-6F28-3B540456D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D6095-FE4F-2A9C-6471-03EA1D70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6316F-F76E-7645-9A9A-D2EE2781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7907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542E-8510-A404-2DB1-6EB90486D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47FC9-4E63-65A2-701D-6DBFD13A7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5D78B-8ADA-6B0B-F5AD-6142D6234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BE31E-443C-E01E-4D5B-9A0A012D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F61B2-38B3-94C3-212C-AF7D6E531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9326-1B65-0DC6-7BF8-D55FD8C1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2848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768C-1624-60EF-3865-21F860D48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B0DFE4-24E1-19F6-456B-D5B07EE7E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77661-6C41-40F5-9466-30F75907F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04E0C-1AF5-A18D-4C24-04E34CB2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291AB-9494-F2A2-954C-B5361E5D2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D52DB-2C3E-D637-1A39-86DC57122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0975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5E7CF-BDA0-5DC7-5B5F-3C3205C8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B33CB-D06C-C484-3DEE-CAE49A541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C4829-CFCA-A5C6-8A22-457C8AD83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35E93-A5A7-43EA-93A7-61138CF645AC}" type="datetimeFigureOut">
              <a:rPr lang="en-NL" smtClean="0"/>
              <a:t>28/09/2023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528D5-AB58-46BF-35BF-77249950D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51C07-5001-11C8-046D-F5B309E0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8514D-2A1C-4004-859E-1E26B8688845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6654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unt Fuji: the Most Famous Mountain in Japan">
            <a:extLst>
              <a:ext uri="{FF2B5EF4-FFF2-40B4-BE49-F238E27FC236}">
                <a16:creationId xmlns:a16="http://schemas.microsoft.com/office/drawing/2014/main" id="{4B3C0E6C-7861-8E0A-67CE-BE72B5115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CD4E7A2-9091-7CE1-A09D-55575C92E4C8}"/>
              </a:ext>
            </a:extLst>
          </p:cNvPr>
          <p:cNvSpPr txBox="1"/>
          <p:nvPr/>
        </p:nvSpPr>
        <p:spPr>
          <a:xfrm>
            <a:off x="1352895" y="5332735"/>
            <a:ext cx="9486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Foreign</a:t>
            </a:r>
            <a:r>
              <a:rPr lang="nl-NL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nl-NL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Excursion</a:t>
            </a:r>
            <a:r>
              <a:rPr lang="nl-NL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Tour ‘24</a:t>
            </a:r>
          </a:p>
          <a:p>
            <a:pPr algn="ctr"/>
            <a:endParaRPr lang="nl-NL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B2B1221-0A40-28D3-5B95-9D81D0F4D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98" y="1525265"/>
            <a:ext cx="4073131" cy="28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2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7B9B8-81B0-0232-D8F5-9C51E902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820" y="404653"/>
            <a:ext cx="4723290" cy="1320895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FET:</a:t>
            </a:r>
          </a:p>
        </p:txBody>
      </p:sp>
      <p:pic>
        <p:nvPicPr>
          <p:cNvPr id="8" name="Afbeelding 7" descr="Afbeelding met kleding, persoon, vrouw, glimlach&#10;&#10;Automatisch gegenereerde beschrijving">
            <a:extLst>
              <a:ext uri="{FF2B5EF4-FFF2-40B4-BE49-F238E27FC236}">
                <a16:creationId xmlns:a16="http://schemas.microsoft.com/office/drawing/2014/main" id="{6AFFFC16-D14D-BCA1-CCBD-46AFF178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3" r="-4" b="-4"/>
          <a:stretch/>
        </p:blipFill>
        <p:spPr>
          <a:xfrm>
            <a:off x="1002890" y="213373"/>
            <a:ext cx="3963950" cy="302434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1CD63-D556-80E4-CFAD-ACEFBFD0A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808" y="1596022"/>
            <a:ext cx="5315908" cy="4521295"/>
          </a:xfrm>
        </p:spPr>
        <p:txBody>
          <a:bodyPr>
            <a:normAutofit/>
          </a:bodyPr>
          <a:lstStyle/>
          <a:p>
            <a:r>
              <a:rPr lang="nl-NL" dirty="0"/>
              <a:t>3 week trip </a:t>
            </a:r>
            <a:r>
              <a:rPr lang="nl-NL" dirty="0" err="1"/>
              <a:t>outside</a:t>
            </a:r>
            <a:r>
              <a:rPr lang="nl-NL" dirty="0"/>
              <a:t> of Europe!</a:t>
            </a:r>
          </a:p>
          <a:p>
            <a:r>
              <a:rPr lang="nl-NL" dirty="0"/>
              <a:t>2 week case </a:t>
            </a:r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a </a:t>
            </a:r>
            <a:r>
              <a:rPr lang="nl-NL" dirty="0" err="1"/>
              <a:t>chemical</a:t>
            </a:r>
            <a:r>
              <a:rPr lang="nl-NL" dirty="0"/>
              <a:t> </a:t>
            </a:r>
            <a:r>
              <a:rPr lang="nl-NL" dirty="0" err="1"/>
              <a:t>technological</a:t>
            </a:r>
            <a:r>
              <a:rPr lang="nl-NL" dirty="0"/>
              <a:t> company </a:t>
            </a:r>
          </a:p>
          <a:p>
            <a:r>
              <a:rPr lang="nl-NL" dirty="0"/>
              <a:t>Company &amp; </a:t>
            </a:r>
            <a:r>
              <a:rPr lang="nl-NL" dirty="0" err="1"/>
              <a:t>university</a:t>
            </a:r>
            <a:r>
              <a:rPr lang="nl-NL" dirty="0"/>
              <a:t> </a:t>
            </a:r>
            <a:r>
              <a:rPr lang="nl-NL" dirty="0" err="1"/>
              <a:t>visits</a:t>
            </a:r>
            <a:endParaRPr lang="nl-NL" dirty="0"/>
          </a:p>
          <a:p>
            <a:r>
              <a:rPr lang="nl-NL" dirty="0" err="1"/>
              <a:t>Cultural</a:t>
            </a:r>
            <a:r>
              <a:rPr lang="nl-NL" dirty="0"/>
              <a:t> &amp; </a:t>
            </a:r>
            <a:r>
              <a:rPr lang="nl-NL" dirty="0" err="1"/>
              <a:t>fun</a:t>
            </a:r>
            <a:r>
              <a:rPr lang="nl-NL" dirty="0"/>
              <a:t> </a:t>
            </a:r>
            <a:r>
              <a:rPr lang="nl-NL" dirty="0" err="1"/>
              <a:t>activities</a:t>
            </a:r>
            <a:endParaRPr lang="nl-NL" dirty="0"/>
          </a:p>
          <a:p>
            <a:r>
              <a:rPr lang="nl-NL" dirty="0"/>
              <a:t>Free time</a:t>
            </a:r>
          </a:p>
          <a:p>
            <a:endParaRPr lang="nl-NL" dirty="0"/>
          </a:p>
          <a:p>
            <a:r>
              <a:rPr lang="nl-NL" dirty="0"/>
              <a:t>Networking, </a:t>
            </a:r>
            <a:r>
              <a:rPr lang="nl-NL" dirty="0" err="1"/>
              <a:t>fun</a:t>
            </a:r>
            <a:r>
              <a:rPr lang="nl-NL" dirty="0"/>
              <a:t>, adventure</a:t>
            </a:r>
          </a:p>
        </p:txBody>
      </p:sp>
      <p:pic>
        <p:nvPicPr>
          <p:cNvPr id="2054" name="Picture 6" descr="Technologisch Gezelschap | Delft">
            <a:extLst>
              <a:ext uri="{FF2B5EF4-FFF2-40B4-BE49-F238E27FC236}">
                <a16:creationId xmlns:a16="http://schemas.microsoft.com/office/drawing/2014/main" id="{F5784A95-0151-FD89-11AE-870DEF04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22" y="5652501"/>
            <a:ext cx="1180864" cy="11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9" descr="Afbeelding met kleding, persoon, Veiligheidshelm, werkkleding&#10;&#10;Automatisch gegenereerde beschrijving">
            <a:extLst>
              <a:ext uri="{FF2B5EF4-FFF2-40B4-BE49-F238E27FC236}">
                <a16:creationId xmlns:a16="http://schemas.microsoft.com/office/drawing/2014/main" id="{FF57840E-DA41-DC31-00B8-A17B454916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9" b="-4"/>
          <a:stretch/>
        </p:blipFill>
        <p:spPr>
          <a:xfrm>
            <a:off x="1003363" y="3620281"/>
            <a:ext cx="3963477" cy="30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15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7B9B8-81B0-0232-D8F5-9C51E902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820" y="404653"/>
            <a:ext cx="4723290" cy="1320895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Dates:</a:t>
            </a:r>
          </a:p>
        </p:txBody>
      </p:sp>
      <p:pic>
        <p:nvPicPr>
          <p:cNvPr id="12" name="Afbeelding 11" descr="Afbeelding met kleding, persoon, overdekt, person&#10;&#10;Automatisch gegenereerde beschrijving">
            <a:extLst>
              <a:ext uri="{FF2B5EF4-FFF2-40B4-BE49-F238E27FC236}">
                <a16:creationId xmlns:a16="http://schemas.microsoft.com/office/drawing/2014/main" id="{01A65E10-0EB0-D96A-F5A1-18B61E51B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r="1426" b="-4"/>
          <a:stretch/>
        </p:blipFill>
        <p:spPr>
          <a:xfrm>
            <a:off x="1002889" y="3620281"/>
            <a:ext cx="3963949" cy="3024346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1CD63-D556-80E4-CFAD-ACEFBFD0A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808" y="1596022"/>
            <a:ext cx="5315908" cy="4521295"/>
          </a:xfrm>
        </p:spPr>
        <p:txBody>
          <a:bodyPr>
            <a:normAutofit/>
          </a:bodyPr>
          <a:lstStyle/>
          <a:p>
            <a:r>
              <a:rPr lang="nl-NL" dirty="0"/>
              <a:t>Trip: 15th of </a:t>
            </a:r>
            <a:r>
              <a:rPr lang="nl-NL" dirty="0" err="1"/>
              <a:t>July</a:t>
            </a:r>
            <a:r>
              <a:rPr lang="nl-NL" dirty="0"/>
              <a:t> – 6th of August</a:t>
            </a:r>
          </a:p>
          <a:p>
            <a:endParaRPr lang="nl-NL" dirty="0"/>
          </a:p>
          <a:p>
            <a:r>
              <a:rPr lang="nl-NL" dirty="0"/>
              <a:t>Case </a:t>
            </a:r>
            <a:r>
              <a:rPr lang="nl-NL" dirty="0" err="1"/>
              <a:t>study</a:t>
            </a:r>
            <a:r>
              <a:rPr lang="nl-NL" dirty="0"/>
              <a:t>: 1-12th of </a:t>
            </a:r>
            <a:r>
              <a:rPr lang="nl-NL" dirty="0" err="1"/>
              <a:t>July</a:t>
            </a:r>
            <a:endParaRPr lang="nl-NL" dirty="0"/>
          </a:p>
          <a:p>
            <a:endParaRPr lang="nl-NL" dirty="0"/>
          </a:p>
          <a:p>
            <a:r>
              <a:rPr lang="nl-NL" dirty="0"/>
              <a:t>Case </a:t>
            </a:r>
            <a:r>
              <a:rPr lang="nl-NL" dirty="0" err="1"/>
              <a:t>evenings</a:t>
            </a:r>
            <a:r>
              <a:rPr lang="nl-NL" dirty="0"/>
              <a:t>: 15th of May &amp; 4th of </a:t>
            </a:r>
            <a:r>
              <a:rPr lang="nl-NL" dirty="0" err="1"/>
              <a:t>June</a:t>
            </a:r>
            <a:endParaRPr lang="nl-NL" dirty="0"/>
          </a:p>
          <a:p>
            <a:endParaRPr lang="nl-NL" dirty="0"/>
          </a:p>
          <a:p>
            <a:r>
              <a:rPr lang="nl-NL" dirty="0"/>
              <a:t>Company </a:t>
            </a:r>
            <a:r>
              <a:rPr lang="nl-NL" dirty="0" err="1"/>
              <a:t>dinner</a:t>
            </a:r>
            <a:r>
              <a:rPr lang="nl-NL" dirty="0"/>
              <a:t> &amp; lunch </a:t>
            </a:r>
            <a:r>
              <a:rPr lang="nl-NL" dirty="0" err="1"/>
              <a:t>lecture</a:t>
            </a:r>
            <a:endParaRPr lang="nl-NL" dirty="0"/>
          </a:p>
        </p:txBody>
      </p:sp>
      <p:pic>
        <p:nvPicPr>
          <p:cNvPr id="2054" name="Picture 6" descr="Technologisch Gezelschap | Delft">
            <a:extLst>
              <a:ext uri="{FF2B5EF4-FFF2-40B4-BE49-F238E27FC236}">
                <a16:creationId xmlns:a16="http://schemas.microsoft.com/office/drawing/2014/main" id="{F5784A95-0151-FD89-11AE-870DEF04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22" y="5652501"/>
            <a:ext cx="1180864" cy="11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FBFB2173-FF17-5999-A482-C53A1AB71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6"/>
          <a:stretch/>
        </p:blipFill>
        <p:spPr>
          <a:xfrm>
            <a:off x="1044955" y="213373"/>
            <a:ext cx="3963949" cy="30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84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7B9B8-81B0-0232-D8F5-9C51E902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820" y="404653"/>
            <a:ext cx="4723290" cy="1320895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Next steps: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1CD63-D556-80E4-CFAD-ACEFBFD0A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808" y="1596022"/>
            <a:ext cx="5315908" cy="4521295"/>
          </a:xfrm>
        </p:spPr>
        <p:txBody>
          <a:bodyPr>
            <a:normAutofit/>
          </a:bodyPr>
          <a:lstStyle/>
          <a:p>
            <a:r>
              <a:rPr lang="nl-NL" dirty="0" err="1"/>
              <a:t>Sign</a:t>
            </a:r>
            <a:r>
              <a:rPr lang="nl-NL" dirty="0"/>
              <a:t> up!</a:t>
            </a:r>
          </a:p>
          <a:p>
            <a:pPr lvl="1"/>
            <a:r>
              <a:rPr lang="nl-NL" dirty="0" err="1"/>
              <a:t>Motivation</a:t>
            </a:r>
            <a:r>
              <a:rPr lang="nl-NL" dirty="0"/>
              <a:t> letter</a:t>
            </a:r>
          </a:p>
          <a:p>
            <a:r>
              <a:rPr lang="nl-NL" dirty="0"/>
              <a:t>(Draw)</a:t>
            </a:r>
          </a:p>
          <a:p>
            <a:r>
              <a:rPr lang="nl-NL" dirty="0"/>
              <a:t>Contract</a:t>
            </a:r>
          </a:p>
        </p:txBody>
      </p:sp>
      <p:pic>
        <p:nvPicPr>
          <p:cNvPr id="2054" name="Picture 6" descr="Technologisch Gezelschap | Delft">
            <a:extLst>
              <a:ext uri="{FF2B5EF4-FFF2-40B4-BE49-F238E27FC236}">
                <a16:creationId xmlns:a16="http://schemas.microsoft.com/office/drawing/2014/main" id="{F5784A95-0151-FD89-11AE-870DEF04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22" y="5652501"/>
            <a:ext cx="1180864" cy="11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DD846D-4FB2-634E-89E5-B5D353305F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r="5779"/>
          <a:stretch/>
        </p:blipFill>
        <p:spPr>
          <a:xfrm>
            <a:off x="1002890" y="154381"/>
            <a:ext cx="3963950" cy="3024347"/>
          </a:xfrm>
          <a:prstGeom prst="rect">
            <a:avLst/>
          </a:prstGeom>
        </p:spPr>
      </p:pic>
      <p:pic>
        <p:nvPicPr>
          <p:cNvPr id="9" name="Picture 8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64567E18-A27D-47B7-CA86-4BF4C2643C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4912"/>
          <a:stretch/>
        </p:blipFill>
        <p:spPr>
          <a:xfrm>
            <a:off x="1002890" y="3679273"/>
            <a:ext cx="3963950" cy="30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7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7B9B8-81B0-0232-D8F5-9C51E902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01" y="394821"/>
            <a:ext cx="4723290" cy="1320895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Draw: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1CD63-D556-80E4-CFAD-ACEFBFD0A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04" y="4539253"/>
            <a:ext cx="9258644" cy="1923926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n-GB" sz="1600" u="sng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Criteria: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en-GB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Candidate-participant has obtained a minimum of 93 ECTs on September 1</a:t>
            </a:r>
            <a:r>
              <a:rPr lang="en-GB" sz="1600" baseline="30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(Bachelors only)</a:t>
            </a:r>
            <a:endParaRPr lang="en-NL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Candidate-participant has completed all first-year courses on September 1</a:t>
            </a:r>
            <a:r>
              <a:rPr lang="en-GB" sz="1600" baseline="30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(Bachelors only)</a:t>
            </a:r>
            <a:endParaRPr lang="en-NL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spcAft>
                <a:spcPts val="900"/>
              </a:spcAft>
              <a:buFont typeface="+mj-lt"/>
              <a:buAutoNum type="arabicPeriod"/>
            </a:pPr>
            <a:r>
              <a:rPr lang="en-GB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Candidate-participant has not already participated in a previous Foreign Excursion Tour.</a:t>
            </a:r>
            <a:endParaRPr lang="en-NL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Technologisch Gezelschap | Delft">
            <a:extLst>
              <a:ext uri="{FF2B5EF4-FFF2-40B4-BE49-F238E27FC236}">
                <a16:creationId xmlns:a16="http://schemas.microsoft.com/office/drawing/2014/main" id="{F5784A95-0151-FD89-11AE-870DEF04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22" y="5652501"/>
            <a:ext cx="1180864" cy="11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DEA4EF-5428-61EE-286B-A9231EEDD4AE}"/>
              </a:ext>
            </a:extLst>
          </p:cNvPr>
          <p:cNvSpPr txBox="1"/>
          <p:nvPr/>
        </p:nvSpPr>
        <p:spPr>
          <a:xfrm>
            <a:off x="966904" y="1715715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GB" sz="1800" u="sng" dirty="0">
                <a:effectLst/>
                <a:ea typeface="SimSun" panose="02010600030101010101" pitchFamily="2" charset="-122"/>
              </a:rPr>
              <a:t>Groups:</a:t>
            </a:r>
          </a:p>
          <a:p>
            <a:pPr lvl="0" algn="just"/>
            <a:endParaRPr lang="en-GB" sz="1800" dirty="0">
              <a:effectLst/>
              <a:ea typeface="SimSun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1800" dirty="0">
                <a:effectLst/>
                <a:ea typeface="SimSun" panose="02010600030101010101" pitchFamily="2" charset="-122"/>
              </a:rPr>
              <a:t>Candidate-participant meets all criteria.</a:t>
            </a:r>
            <a:endParaRPr lang="en-NL" sz="1800" dirty="0">
              <a:effectLst/>
              <a:ea typeface="SimSun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1800" dirty="0">
                <a:effectLst/>
                <a:ea typeface="SimSun" panose="02010600030101010101" pitchFamily="2" charset="-122"/>
              </a:rPr>
              <a:t>Candidate-participant meets criteria 1 &amp; 2 and is an old member of the FET committee.</a:t>
            </a:r>
            <a:endParaRPr lang="en-NL" sz="1800" dirty="0">
              <a:effectLst/>
              <a:ea typeface="SimSun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1800" dirty="0">
                <a:effectLst/>
                <a:ea typeface="SimSun" panose="02010600030101010101" pitchFamily="2" charset="-122"/>
              </a:rPr>
              <a:t>Candidate-participant meets criteria 1 &amp; 2 only.</a:t>
            </a:r>
            <a:endParaRPr lang="en-NL" sz="1800" dirty="0">
              <a:effectLst/>
              <a:ea typeface="SimSun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1800" dirty="0">
                <a:effectLst/>
                <a:ea typeface="SimSun" panose="02010600030101010101" pitchFamily="2" charset="-122"/>
              </a:rPr>
              <a:t>Candidate-participant meets criteria 1 &amp; 3, but not 2.</a:t>
            </a:r>
            <a:endParaRPr lang="en-NL" sz="1800" dirty="0">
              <a:effectLst/>
              <a:ea typeface="SimSun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GB" sz="1800" dirty="0">
                <a:effectLst/>
                <a:ea typeface="SimSun" panose="02010600030101010101" pitchFamily="2" charset="-122"/>
              </a:rPr>
              <a:t>Candidate-participant meets criteria 2 &amp; 3, but not 1.</a:t>
            </a:r>
            <a:endParaRPr lang="en-NL" sz="1800" dirty="0">
              <a:effectLst/>
              <a:ea typeface="SimSun" panose="02010600030101010101" pitchFamily="2" charset="-122"/>
            </a:endParaRPr>
          </a:p>
          <a:p>
            <a:pPr marL="342900" lvl="0" indent="-342900" algn="just">
              <a:spcAft>
                <a:spcPts val="900"/>
              </a:spcAft>
              <a:buFont typeface="+mj-lt"/>
              <a:buAutoNum type="arabicPeriod"/>
            </a:pPr>
            <a:r>
              <a:rPr lang="en-GB" sz="1800" dirty="0">
                <a:effectLst/>
                <a:ea typeface="SimSun" panose="02010600030101010101" pitchFamily="2" charset="-122"/>
              </a:rPr>
              <a:t>Candidate-participant does not meet criteria 1 &amp; 2.</a:t>
            </a:r>
            <a:endParaRPr lang="en-NL" sz="1800" dirty="0"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065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7B9B8-81B0-0232-D8F5-9C51E902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01" y="394821"/>
            <a:ext cx="4723290" cy="1320895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Contract: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B1CD63-D556-80E4-CFAD-ACEFBFD0A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389" y="1586191"/>
            <a:ext cx="5315908" cy="1550300"/>
          </a:xfrm>
        </p:spPr>
        <p:txBody>
          <a:bodyPr>
            <a:normAutofit/>
          </a:bodyPr>
          <a:lstStyle/>
          <a:p>
            <a:r>
              <a:rPr lang="nl-NL" dirty="0"/>
              <a:t>Official participant</a:t>
            </a:r>
          </a:p>
          <a:p>
            <a:r>
              <a:rPr lang="nl-NL" dirty="0" err="1"/>
              <a:t>Payment</a:t>
            </a:r>
            <a:r>
              <a:rPr lang="nl-NL" dirty="0"/>
              <a:t> information</a:t>
            </a:r>
          </a:p>
          <a:p>
            <a:r>
              <a:rPr lang="nl-NL" dirty="0" err="1"/>
              <a:t>Conditions</a:t>
            </a:r>
            <a:endParaRPr lang="nl-NL" dirty="0"/>
          </a:p>
        </p:txBody>
      </p:sp>
      <p:pic>
        <p:nvPicPr>
          <p:cNvPr id="2054" name="Picture 6" descr="Technologisch Gezelschap | Delft">
            <a:extLst>
              <a:ext uri="{FF2B5EF4-FFF2-40B4-BE49-F238E27FC236}">
                <a16:creationId xmlns:a16="http://schemas.microsoft.com/office/drawing/2014/main" id="{F5784A95-0151-FD89-11AE-870DEF04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22" y="5652501"/>
            <a:ext cx="1180864" cy="11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547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7B9B8-81B0-0232-D8F5-9C51E902C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01" y="394821"/>
            <a:ext cx="4723290" cy="1320895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Global </a:t>
            </a:r>
            <a:r>
              <a:rPr lang="nl-NL" dirty="0" err="1">
                <a:solidFill>
                  <a:schemeClr val="tx2"/>
                </a:solidFill>
              </a:rPr>
              <a:t>itinerary</a:t>
            </a:r>
            <a:r>
              <a:rPr lang="nl-NL" dirty="0">
                <a:solidFill>
                  <a:schemeClr val="tx2"/>
                </a:solidFill>
              </a:rPr>
              <a:t>:</a:t>
            </a:r>
          </a:p>
        </p:txBody>
      </p:sp>
      <p:pic>
        <p:nvPicPr>
          <p:cNvPr id="2054" name="Picture 6" descr="Technologisch Gezelschap | Delft">
            <a:extLst>
              <a:ext uri="{FF2B5EF4-FFF2-40B4-BE49-F238E27FC236}">
                <a16:creationId xmlns:a16="http://schemas.microsoft.com/office/drawing/2014/main" id="{F5784A95-0151-FD89-11AE-870DEF04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122" y="5652501"/>
            <a:ext cx="1180864" cy="118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F9B37-8FD1-22A1-AE81-4337B0D0A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01" y="1448784"/>
            <a:ext cx="9144792" cy="501439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E00612E-0C82-AABA-1F49-F640F9963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148041"/>
              </p:ext>
            </p:extLst>
          </p:nvPr>
        </p:nvGraphicFramePr>
        <p:xfrm>
          <a:off x="10491019" y="1448784"/>
          <a:ext cx="1460500" cy="385227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861932969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85078806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Day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City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99928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Tokyo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550505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2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Tokyo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7944645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3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Tokyo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41403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4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Tokyo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603831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5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Toyko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326748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6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Toyko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7327411"/>
                  </a:ext>
                </a:extLst>
              </a:tr>
              <a:tr h="194679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7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Japanese alps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29670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8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Japanese alps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4967712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9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Nagoya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59651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10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Nagoya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6855146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11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Osaka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952608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12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Osaka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01563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13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Osaka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484839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14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69727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15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Hiroshima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185985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16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Hiroshima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40253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17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Kyoto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06084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18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Kyoto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597121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19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Kyoto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554575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en-NL" sz="1100" u="none" strike="noStrike">
                          <a:effectLst/>
                        </a:rPr>
                        <a:t>20</a:t>
                      </a:r>
                      <a:endParaRPr lang="en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Osaka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72243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995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</Words>
  <Application>Microsoft Office PowerPoint</Application>
  <PresentationFormat>Widescreen</PresentationFormat>
  <Paragraphs>82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Agency FB</vt:lpstr>
      <vt:lpstr>Arial</vt:lpstr>
      <vt:lpstr>Calibri</vt:lpstr>
      <vt:lpstr>Calibri Light</vt:lpstr>
      <vt:lpstr>Office Theme</vt:lpstr>
      <vt:lpstr>PowerPoint Presentation</vt:lpstr>
      <vt:lpstr>FET:</vt:lpstr>
      <vt:lpstr>Dates:</vt:lpstr>
      <vt:lpstr>Next steps:</vt:lpstr>
      <vt:lpstr>Draw:</vt:lpstr>
      <vt:lpstr>Contract:</vt:lpstr>
      <vt:lpstr>Global itinerary: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Puck Van Disseldorp</dc:creator>
  <cp:lastModifiedBy>Puck Van Disseldorp</cp:lastModifiedBy>
  <cp:revision>4</cp:revision>
  <dcterms:created xsi:type="dcterms:W3CDTF">2023-09-25T15:02:03Z</dcterms:created>
  <dcterms:modified xsi:type="dcterms:W3CDTF">2023-09-28T11:33:37Z</dcterms:modified>
</cp:coreProperties>
</file>